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25" r:id="rId6"/>
    <p:sldId id="321" r:id="rId7"/>
    <p:sldId id="326" r:id="rId8"/>
    <p:sldId id="309" r:id="rId9"/>
    <p:sldId id="320" r:id="rId10"/>
  </p:sldIdLst>
  <p:sldSz cx="9144000" cy="6858000" type="screen4x3"/>
  <p:notesSz cx="6797675" cy="9926638"/>
  <p:embeddedFontLst>
    <p:embeddedFont>
      <p:font typeface="나눔스퀘어라운드 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charset="-127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14" y="11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사다리꼴을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92~93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66~67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7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사다리꼴을 이해하고 찾을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51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5487" y="2991358"/>
            <a:ext cx="774153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가지 사다리꼴을 그릴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6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2164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11470" y="47840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사각형에 대한 분류 활동을 통하여 사다리꼴을 알고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성질을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2804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11470" y="2116098"/>
            <a:ext cx="8082601" cy="799886"/>
            <a:chOff x="-664427" y="4545341"/>
            <a:chExt cx="8161342" cy="79988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11469" y="3082692"/>
            <a:ext cx="8082601" cy="799886"/>
            <a:chOff x="-664427" y="4545341"/>
            <a:chExt cx="8161342" cy="799886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726471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사다리에서 평행한 변이 있는 사각형을 찾아보세요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66~67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89750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914" y="1956239"/>
            <a:ext cx="6403844" cy="3569845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1137406" y="2345317"/>
            <a:ext cx="2747201" cy="1188515"/>
          </a:xfrm>
          <a:prstGeom prst="wedgeRoundRectCallout">
            <a:avLst>
              <a:gd name="adj1" fmla="val -40217"/>
              <a:gd name="adj2" fmla="val 8459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사다리에서 평행한 변이 있는 사각형을 찾아볼까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66~67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628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367567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평행한 변이 있는지에 따라 여러 가지 사각형을 분류해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77" y="2887461"/>
            <a:ext cx="6836750" cy="26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66~67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43101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변이 있는 사각형의 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55961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21" y="3753431"/>
            <a:ext cx="7043636" cy="167148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591904" y="4456449"/>
            <a:ext cx="32431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</a:t>
            </a:r>
            <a:endParaRPr lang="ko-KR" altLang="en-US" sz="3000" dirty="0"/>
          </a:p>
        </p:txBody>
      </p:sp>
      <p:sp>
        <p:nvSpPr>
          <p:cNvPr id="31" name="직사각형 30"/>
          <p:cNvSpPr/>
          <p:nvPr/>
        </p:nvSpPr>
        <p:spPr>
          <a:xfrm>
            <a:off x="6264245" y="4456449"/>
            <a:ext cx="10759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</a:t>
            </a:r>
            <a:endParaRPr lang="ko-KR" altLang="en-US" sz="30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469903" y="4182653"/>
            <a:ext cx="3444997" cy="1160162"/>
            <a:chOff x="1469903" y="5421614"/>
            <a:chExt cx="3444997" cy="116016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69903" y="5421614"/>
              <a:ext cx="3444997" cy="116016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2039" y="583977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974200" y="4182653"/>
            <a:ext cx="3444997" cy="1160162"/>
            <a:chOff x="1469903" y="5421614"/>
            <a:chExt cx="3444997" cy="116016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69903" y="5421614"/>
              <a:ext cx="3444997" cy="116016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2039" y="583977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2272182" y="1302821"/>
            <a:ext cx="4599637" cy="184561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887" y="1396894"/>
            <a:ext cx="4342227" cy="16574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23074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알맞은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찾아 표에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기호를 써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34625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5975150"/>
            <a:ext cx="7289642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한쌍평행사각형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496363" y="5953451"/>
            <a:ext cx="6852506" cy="582119"/>
            <a:chOff x="34530" y="3392234"/>
            <a:chExt cx="6852506" cy="58211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4530" y="3392234"/>
              <a:ext cx="6852506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95985" y="35443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64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66~67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2922208"/>
            <a:ext cx="600719" cy="636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305349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그림과 같이 색종이를 잘라서 사다리꼴을 만들고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사다리꼴인지 확인해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" y="1385070"/>
            <a:ext cx="8194423" cy="6007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2633661"/>
            <a:ext cx="8148443" cy="29214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57816" y="1871355"/>
            <a:ext cx="5552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변이 있는 사각형을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0" y="1862187"/>
            <a:ext cx="1664069" cy="840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374" y="4184780"/>
            <a:ext cx="4728001" cy="15802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5975150"/>
            <a:ext cx="7289641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변이 있으므로 사다리꼴입니다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415529" y="5966272"/>
            <a:ext cx="7289641" cy="582119"/>
            <a:chOff x="1415530" y="4352760"/>
            <a:chExt cx="7289641" cy="58211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변이 있는 사각형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24" y="3048000"/>
            <a:ext cx="32956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사다리꼴을 완성해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17" y="2735129"/>
            <a:ext cx="6387378" cy="2454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49" y="2718511"/>
            <a:ext cx="6911059" cy="2471156"/>
          </a:xfrm>
          <a:prstGeom prst="rect">
            <a:avLst/>
          </a:prstGeom>
        </p:spPr>
      </p:pic>
      <p:sp>
        <p:nvSpPr>
          <p:cNvPr id="48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교과서 </a:t>
            </a:r>
            <a:r>
              <a:rPr lang="en-US" altLang="ko-KR" smtClean="0"/>
              <a:t>93</a:t>
            </a:r>
            <a:r>
              <a:rPr lang="ko-KR" altLang="en-US" smtClean="0"/>
              <a:t>쪽</a:t>
            </a:r>
            <a:r>
              <a:rPr lang="en-US" altLang="ko-KR" smtClean="0"/>
              <a:t>, </a:t>
            </a:r>
            <a:r>
              <a:rPr lang="ko-KR" altLang="en-US" smtClean="0"/>
              <a:t>수학 익힘 </a:t>
            </a:r>
            <a:r>
              <a:rPr lang="en-US" altLang="ko-KR" smtClean="0"/>
              <a:t>66~67</a:t>
            </a:r>
            <a:r>
              <a:rPr lang="ko-KR" altLang="en-US" smtClean="0"/>
              <a:t>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평행사변형을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알아볼까요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94~95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68~69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</TotalTime>
  <Words>242</Words>
  <Application>Microsoft Office PowerPoint</Application>
  <PresentationFormat>화면 슬라이드 쇼(4:3)</PresentationFormat>
  <Paragraphs>54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나눔스퀘어라운드 Bold</vt:lpstr>
      <vt:lpstr>맑은 고딕</vt:lpstr>
      <vt:lpstr>나눔스퀘어라운드 ExtraBold</vt:lpstr>
      <vt:lpstr>Wingdings</vt:lpstr>
      <vt:lpstr>Arial</vt:lpstr>
      <vt:lpstr>Office 테마</vt:lpstr>
      <vt:lpstr>사다리꼴을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사다리꼴을 알아볼까요</dc:title>
  <cp:lastModifiedBy>이대성</cp:lastModifiedBy>
  <cp:revision>1</cp:revision>
  <cp:lastPrinted>2020-10-02T06:00:39Z</cp:lastPrinted>
  <dcterms:created xsi:type="dcterms:W3CDTF">2020-08-03T17:24:52Z</dcterms:created>
  <dcterms:modified xsi:type="dcterms:W3CDTF">2021-04-18T23:55:44Z</dcterms:modified>
</cp:coreProperties>
</file>